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1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hape 2"/>
          <p:cNvSpPr>
            <a:spLocks noGrp="1" noRo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79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7410" name="Shape 8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hape 83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9458" name="Shape 8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hape 88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1506" name="Shape 8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93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3554" name="Shape 9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hape 98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5602" name="Shape 9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55"/>
          <p:cNvGrpSpPr>
            <a:grpSpLocks/>
          </p:cNvGrpSpPr>
          <p:nvPr/>
        </p:nvGrpSpPr>
        <p:grpSpPr bwMode="auto">
          <a:xfrm>
            <a:off x="0" y="6078538"/>
            <a:ext cx="9144000" cy="779462"/>
            <a:chOff x="0" y="3690482"/>
            <a:chExt cx="9144000" cy="301556"/>
          </a:xfrm>
        </p:grpSpPr>
        <p:sp>
          <p:nvSpPr>
            <p:cNvPr id="4" name="Shape 56"/>
            <p:cNvSpPr/>
            <p:nvPr/>
          </p:nvSpPr>
          <p:spPr>
            <a:xfrm>
              <a:off x="0" y="3774623"/>
              <a:ext cx="9144000" cy="1185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Shape 57"/>
            <p:cNvSpPr>
              <a:spLocks noChangeArrowheads="1"/>
            </p:cNvSpPr>
            <p:nvPr/>
          </p:nvSpPr>
          <p:spPr bwMode="auto"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6" name="Shape 58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61"/>
          <p:cNvGrpSpPr>
            <a:grpSpLocks/>
          </p:cNvGrpSpPr>
          <p:nvPr/>
        </p:nvGrpSpPr>
        <p:grpSpPr bwMode="auto">
          <a:xfrm>
            <a:off x="0" y="6078538"/>
            <a:ext cx="9144000" cy="779462"/>
            <a:chOff x="0" y="3690482"/>
            <a:chExt cx="9144000" cy="301556"/>
          </a:xfrm>
        </p:grpSpPr>
        <p:sp>
          <p:nvSpPr>
            <p:cNvPr id="4" name="Shape 62"/>
            <p:cNvSpPr>
              <a:spLocks noChangeArrowheads="1"/>
            </p:cNvSpPr>
            <p:nvPr/>
          </p:nvSpPr>
          <p:spPr bwMode="auto"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5" name="Shape 63"/>
            <p:cNvSpPr>
              <a:spLocks noChangeArrowheads="1"/>
            </p:cNvSpPr>
            <p:nvPr/>
          </p:nvSpPr>
          <p:spPr bwMode="auto"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6" name="Shape 64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629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1pPr>
            <a:lvl2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2pPr>
            <a:lvl3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3pPr>
            <a:lvl4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4pPr>
            <a:lvl5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5pPr>
            <a:lvl6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6pPr>
            <a:lvl7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7pPr>
            <a:lvl8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8pPr>
            <a:lvl9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66"/>
          <p:cNvGrpSpPr>
            <a:grpSpLocks/>
          </p:cNvGrpSpPr>
          <p:nvPr/>
        </p:nvGrpSpPr>
        <p:grpSpPr bwMode="auto">
          <a:xfrm>
            <a:off x="0" y="4614863"/>
            <a:ext cx="9144000" cy="2197100"/>
            <a:chOff x="0" y="3690482"/>
            <a:chExt cx="9144000" cy="850171"/>
          </a:xfrm>
        </p:grpSpPr>
        <p:sp>
          <p:nvSpPr>
            <p:cNvPr id="3" name="Shape 67"/>
            <p:cNvSpPr>
              <a:spLocks noChangeArrowheads="1"/>
            </p:cNvSpPr>
            <p:nvPr/>
          </p:nvSpPr>
          <p:spPr bwMode="auto">
            <a:xfrm>
              <a:off x="0" y="4419321"/>
              <a:ext cx="9144000" cy="7200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4" name="Shape 68"/>
            <p:cNvSpPr/>
            <p:nvPr/>
          </p:nvSpPr>
          <p:spPr>
            <a:xfrm>
              <a:off x="0" y="3774639"/>
              <a:ext cx="9144000" cy="118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Shape 69"/>
            <p:cNvSpPr/>
            <p:nvPr/>
          </p:nvSpPr>
          <p:spPr>
            <a:xfrm>
              <a:off x="0" y="3875382"/>
              <a:ext cx="9144000" cy="1167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70"/>
            <p:cNvSpPr/>
            <p:nvPr/>
          </p:nvSpPr>
          <p:spPr>
            <a:xfrm>
              <a:off x="0" y="3955853"/>
              <a:ext cx="9144000" cy="1824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71"/>
            <p:cNvSpPr/>
            <p:nvPr/>
          </p:nvSpPr>
          <p:spPr>
            <a:xfrm>
              <a:off x="0" y="4186825"/>
              <a:ext cx="9144000" cy="13391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72"/>
            <p:cNvSpPr>
              <a:spLocks noChangeArrowheads="1"/>
            </p:cNvSpPr>
            <p:nvPr/>
          </p:nvSpPr>
          <p:spPr bwMode="auto"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9" name="Shape 73"/>
            <p:cNvSpPr/>
            <p:nvPr/>
          </p:nvSpPr>
          <p:spPr>
            <a:xfrm>
              <a:off x="0" y="4478610"/>
              <a:ext cx="9144000" cy="620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74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hape 29"/>
          <p:cNvGrpSpPr>
            <a:grpSpLocks/>
          </p:cNvGrpSpPr>
          <p:nvPr/>
        </p:nvGrpSpPr>
        <p:grpSpPr bwMode="auto">
          <a:xfrm>
            <a:off x="0" y="4614863"/>
            <a:ext cx="9144000" cy="2197100"/>
            <a:chOff x="0" y="3690482"/>
            <a:chExt cx="9144000" cy="850171"/>
          </a:xfrm>
        </p:grpSpPr>
        <p:sp>
          <p:nvSpPr>
            <p:cNvPr id="5" name="Shape 30"/>
            <p:cNvSpPr>
              <a:spLocks noChangeArrowheads="1"/>
            </p:cNvSpPr>
            <p:nvPr/>
          </p:nvSpPr>
          <p:spPr bwMode="auto">
            <a:xfrm>
              <a:off x="0" y="4419321"/>
              <a:ext cx="9144000" cy="7200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6" name="Shape 31"/>
            <p:cNvSpPr/>
            <p:nvPr/>
          </p:nvSpPr>
          <p:spPr>
            <a:xfrm>
              <a:off x="0" y="3774639"/>
              <a:ext cx="9144000" cy="118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32"/>
            <p:cNvSpPr/>
            <p:nvPr/>
          </p:nvSpPr>
          <p:spPr>
            <a:xfrm>
              <a:off x="0" y="3875382"/>
              <a:ext cx="9144000" cy="1167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33"/>
            <p:cNvSpPr/>
            <p:nvPr/>
          </p:nvSpPr>
          <p:spPr>
            <a:xfrm>
              <a:off x="0" y="3955853"/>
              <a:ext cx="9144000" cy="1824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Shape 34"/>
            <p:cNvSpPr/>
            <p:nvPr/>
          </p:nvSpPr>
          <p:spPr>
            <a:xfrm>
              <a:off x="0" y="4186825"/>
              <a:ext cx="9144000" cy="13391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35"/>
            <p:cNvSpPr>
              <a:spLocks noChangeArrowheads="1"/>
            </p:cNvSpPr>
            <p:nvPr/>
          </p:nvSpPr>
          <p:spPr bwMode="auto"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11" name="Shape 36"/>
            <p:cNvSpPr/>
            <p:nvPr/>
          </p:nvSpPr>
          <p:spPr>
            <a:xfrm>
              <a:off x="0" y="4478610"/>
              <a:ext cx="9144000" cy="620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Shape 37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685800" y="1395412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685800" y="2910423"/>
            <a:ext cx="7772400" cy="11183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hape 41"/>
          <p:cNvGrpSpPr>
            <a:grpSpLocks/>
          </p:cNvGrpSpPr>
          <p:nvPr/>
        </p:nvGrpSpPr>
        <p:grpSpPr bwMode="auto">
          <a:xfrm>
            <a:off x="0" y="6078538"/>
            <a:ext cx="9144000" cy="779462"/>
            <a:chOff x="0" y="3690482"/>
            <a:chExt cx="9144000" cy="301556"/>
          </a:xfrm>
        </p:grpSpPr>
        <p:sp>
          <p:nvSpPr>
            <p:cNvPr id="5" name="Shape 42"/>
            <p:cNvSpPr>
              <a:spLocks noChangeArrowheads="1"/>
            </p:cNvSpPr>
            <p:nvPr/>
          </p:nvSpPr>
          <p:spPr bwMode="auto"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6" name="Shape 43"/>
            <p:cNvSpPr>
              <a:spLocks noChangeArrowheads="1"/>
            </p:cNvSpPr>
            <p:nvPr/>
          </p:nvSpPr>
          <p:spPr bwMode="auto"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7" name="Shape 44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buNone/>
              <a:defRPr>
                <a:solidFill>
                  <a:srgbClr val="FFA711"/>
                </a:solidFill>
              </a:defRPr>
            </a:lvl1pPr>
            <a:lvl2pPr rtl="0">
              <a:buNone/>
              <a:defRPr>
                <a:solidFill>
                  <a:srgbClr val="FFA711"/>
                </a:solidFill>
              </a:defRPr>
            </a:lvl2pPr>
            <a:lvl3pPr rtl="0">
              <a:buNone/>
              <a:defRPr>
                <a:solidFill>
                  <a:srgbClr val="FFA711"/>
                </a:solidFill>
              </a:defRPr>
            </a:lvl3pPr>
            <a:lvl4pPr rtl="0">
              <a:buNone/>
              <a:defRPr>
                <a:solidFill>
                  <a:srgbClr val="FFA711"/>
                </a:solidFill>
              </a:defRPr>
            </a:lvl4pPr>
            <a:lvl5pPr rtl="0">
              <a:buNone/>
              <a:defRPr>
                <a:solidFill>
                  <a:srgbClr val="FFA711"/>
                </a:solidFill>
              </a:defRPr>
            </a:lvl5pPr>
            <a:lvl6pPr rtl="0">
              <a:buNone/>
              <a:defRPr>
                <a:solidFill>
                  <a:srgbClr val="FFA711"/>
                </a:solidFill>
              </a:defRPr>
            </a:lvl6pPr>
            <a:lvl7pPr rtl="0">
              <a:buNone/>
              <a:defRPr>
                <a:solidFill>
                  <a:srgbClr val="FFA711"/>
                </a:solidFill>
              </a:defRPr>
            </a:lvl7pPr>
            <a:lvl8pPr rtl="0">
              <a:buNone/>
              <a:defRPr>
                <a:solidFill>
                  <a:srgbClr val="FFA711"/>
                </a:solidFill>
              </a:defRPr>
            </a:lvl8pPr>
            <a:lvl9pPr rtl="0">
              <a:buNone/>
              <a:defRPr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>
              <a:spcBef>
                <a:spcPts val="0"/>
              </a:spcBef>
              <a:buClr>
                <a:schemeClr val="lt2"/>
              </a:buClr>
              <a:buSzPct val="166666"/>
              <a:buFont typeface="Arial"/>
              <a:buChar char="•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560"/>
              </a:spcBef>
              <a:buClr>
                <a:schemeClr val="lt2"/>
              </a:buClr>
              <a:buSzPct val="100000"/>
              <a:buFont typeface="Courier New"/>
              <a:buChar char="o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49"/>
          <p:cNvGrpSpPr>
            <a:grpSpLocks/>
          </p:cNvGrpSpPr>
          <p:nvPr/>
        </p:nvGrpSpPr>
        <p:grpSpPr bwMode="auto">
          <a:xfrm>
            <a:off x="0" y="6078538"/>
            <a:ext cx="9144000" cy="779462"/>
            <a:chOff x="0" y="3690482"/>
            <a:chExt cx="9144000" cy="301556"/>
          </a:xfrm>
        </p:grpSpPr>
        <p:sp>
          <p:nvSpPr>
            <p:cNvPr id="6" name="Shape 50"/>
            <p:cNvSpPr/>
            <p:nvPr/>
          </p:nvSpPr>
          <p:spPr>
            <a:xfrm>
              <a:off x="0" y="3774623"/>
              <a:ext cx="9144000" cy="1185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51"/>
            <p:cNvSpPr>
              <a:spLocks noChangeArrowheads="1"/>
            </p:cNvSpPr>
            <p:nvPr/>
          </p:nvSpPr>
          <p:spPr bwMode="auto"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  <p:sp>
          <p:nvSpPr>
            <p:cNvPr id="8" name="Shape 52"/>
            <p:cNvSpPr>
              <a:spLocks noChangeArrowheads="1"/>
            </p:cNvSpPr>
            <p:nvPr/>
          </p:nvSpPr>
          <p:spPr bwMode="auto"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>
              <a:spAutoFit/>
            </a:bodyPr>
            <a:lstStyle/>
            <a:p>
              <a:endParaRPr lang="en-US"/>
            </a:p>
          </p:txBody>
        </p:sp>
      </p:grp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356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356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0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23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8195" name="Shape 24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8196" name="Shape 25"/>
          <p:cNvSpPr>
            <a:spLocks noChangeArrowheads="1"/>
          </p:cNvSpPr>
          <p:nvPr/>
        </p:nvSpPr>
        <p:spPr bwMode="auto">
          <a:xfrm>
            <a:off x="0" y="1588"/>
            <a:ext cx="9144000" cy="1174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76"/>
          <p:cNvSpPr txBox="1">
            <a:spLocks noGrp="1"/>
          </p:cNvSpPr>
          <p:nvPr>
            <p:ph type="ctrTitle"/>
          </p:nvPr>
        </p:nvSpPr>
        <p:spPr>
          <a:xfrm>
            <a:off x="685800" y="2111375"/>
            <a:ext cx="7772400" cy="1546225"/>
          </a:xfrm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Tx/>
              <a:buFontTx/>
              <a:buNone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Should the U.S stay in Afghanistan?</a:t>
            </a:r>
          </a:p>
        </p:txBody>
      </p:sp>
      <p:sp>
        <p:nvSpPr>
          <p:cNvPr id="16387" name="Shape 77"/>
          <p:cNvSpPr txBox="1">
            <a:spLocks noGrp="1"/>
          </p:cNvSpPr>
          <p:nvPr>
            <p:ph type="subTitle" idx="1"/>
          </p:nvPr>
        </p:nvSpPr>
        <p:spPr>
          <a:xfrm>
            <a:off x="685800" y="3786188"/>
            <a:ext cx="7772400" cy="1046162"/>
          </a:xfrm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SzTx/>
              <a:buFontTx/>
              <a:buNone/>
            </a:pPr>
            <a:r>
              <a:rPr lang="en-US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By Marissa Kleckler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hape 86"/>
          <p:cNvSpPr txBox="1">
            <a:spLocks noGrp="1"/>
          </p:cNvSpPr>
          <p:nvPr>
            <p:ph type="title"/>
          </p:nvPr>
        </p:nvSpPr>
        <p:spPr>
          <a:xfrm>
            <a:off x="355600" y="1846263"/>
            <a:ext cx="8432800" cy="1970087"/>
          </a:xfrm>
        </p:spPr>
        <p:txBody>
          <a:bodyPr>
            <a:spAutoFit/>
          </a:bodyPr>
          <a:lstStyle/>
          <a:p>
            <a:pPr indent="228600" eaLnBrk="1" hangingPunct="1">
              <a:spcBef>
                <a:spcPct val="0"/>
              </a:spcBef>
              <a:buClr>
                <a:srgbClr val="000000"/>
              </a:buClr>
              <a:buSzTx/>
              <a:buFontTx/>
              <a:buNone/>
            </a:pPr>
            <a:r>
              <a:rPr lang="en-US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Afghans might plot something against us...so we should stay for a little longer.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hape 91"/>
          <p:cNvSpPr txBox="1">
            <a:spLocks noGrp="1"/>
          </p:cNvSpPr>
          <p:nvPr>
            <p:ph type="title"/>
          </p:nvPr>
        </p:nvSpPr>
        <p:spPr>
          <a:xfrm>
            <a:off x="196850" y="585788"/>
            <a:ext cx="8947150" cy="1292225"/>
          </a:xfrm>
        </p:spPr>
        <p:txBody>
          <a:bodyPr>
            <a:spAutoFit/>
          </a:bodyPr>
          <a:lstStyle/>
          <a:p>
            <a:pPr indent="228600" eaLnBrk="1" hangingPunct="1">
              <a:spcBef>
                <a:spcPct val="0"/>
              </a:spcBef>
              <a:buClr>
                <a:srgbClr val="000000"/>
              </a:buClr>
              <a:buSzTx/>
              <a:buFontTx/>
              <a:buNone/>
            </a:pPr>
            <a:r>
              <a:rPr lang="en-US" smtClean="0">
                <a:solidFill>
                  <a:srgbClr val="9900FF"/>
                </a:solidFill>
                <a:latin typeface="Arial" charset="0"/>
                <a:cs typeface="Arial" charset="0"/>
                <a:sym typeface="Arial" charset="0"/>
              </a:rPr>
              <a:t>The Middle East is to unstable so we need to stay and help.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hape 96"/>
          <p:cNvSpPr txBox="1">
            <a:spLocks noGrp="1"/>
          </p:cNvSpPr>
          <p:nvPr>
            <p:ph type="title"/>
          </p:nvPr>
        </p:nvSpPr>
        <p:spPr>
          <a:xfrm rot="5403186">
            <a:off x="5796756" y="3371057"/>
            <a:ext cx="4856163" cy="1835150"/>
          </a:xfrm>
        </p:spPr>
        <p:txBody>
          <a:bodyPr>
            <a:spAutoFit/>
          </a:bodyPr>
          <a:lstStyle/>
          <a:p>
            <a:pPr indent="228600" algn="ctr" eaLnBrk="1" hangingPunct="1">
              <a:spcBef>
                <a:spcPct val="0"/>
              </a:spcBef>
              <a:buClr>
                <a:srgbClr val="000000"/>
              </a:buClr>
              <a:buSzTx/>
              <a:buFontTx/>
              <a:buNone/>
            </a:pPr>
            <a:r>
              <a:rPr lang="en-US" sz="6000" smtClean="0">
                <a:solidFill>
                  <a:srgbClr val="38761D"/>
                </a:solidFill>
                <a:latin typeface="Arial" charset="0"/>
                <a:cs typeface="Arial" charset="0"/>
                <a:sym typeface="Arial" charset="0"/>
              </a:rPr>
              <a:t>A</a:t>
            </a:r>
            <a:r>
              <a:rPr lang="en-US" sz="6000" smtClean="0">
                <a:solidFill>
                  <a:srgbClr val="FF0000"/>
                </a:solidFill>
                <a:latin typeface="Arial" charset="0"/>
                <a:cs typeface="Arial" charset="0"/>
                <a:sym typeface="Arial" charset="0"/>
              </a:rPr>
              <a:t>f</a:t>
            </a:r>
            <a:r>
              <a:rPr lang="en-US" sz="60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g</a:t>
            </a:r>
            <a:r>
              <a:rPr lang="en-US" sz="6000" smtClean="0">
                <a:solidFill>
                  <a:srgbClr val="38761D"/>
                </a:solidFill>
                <a:latin typeface="Arial" charset="0"/>
                <a:cs typeface="Arial" charset="0"/>
                <a:sym typeface="Arial" charset="0"/>
              </a:rPr>
              <a:t>h</a:t>
            </a:r>
            <a:r>
              <a:rPr lang="en-US" sz="6000" smtClean="0">
                <a:solidFill>
                  <a:srgbClr val="FF0000"/>
                </a:solidFill>
                <a:latin typeface="Arial" charset="0"/>
                <a:cs typeface="Arial" charset="0"/>
                <a:sym typeface="Arial" charset="0"/>
              </a:rPr>
              <a:t>a</a:t>
            </a:r>
            <a:r>
              <a:rPr lang="en-US" sz="60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n</a:t>
            </a:r>
            <a:r>
              <a:rPr lang="en-US" sz="6000" smtClean="0">
                <a:solidFill>
                  <a:srgbClr val="38761D"/>
                </a:solidFill>
                <a:latin typeface="Arial" charset="0"/>
                <a:cs typeface="Arial" charset="0"/>
                <a:sym typeface="Arial" charset="0"/>
              </a:rPr>
              <a:t>i</a:t>
            </a:r>
            <a:r>
              <a:rPr lang="en-US" sz="6000" smtClean="0">
                <a:solidFill>
                  <a:srgbClr val="FF0000"/>
                </a:solidFill>
                <a:latin typeface="Arial" charset="0"/>
                <a:cs typeface="Arial" charset="0"/>
                <a:sym typeface="Arial" charset="0"/>
              </a:rPr>
              <a:t>s</a:t>
            </a:r>
            <a:r>
              <a:rPr lang="en-US" sz="60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t</a:t>
            </a:r>
            <a:r>
              <a:rPr lang="en-US" sz="6000" smtClean="0">
                <a:solidFill>
                  <a:srgbClr val="38761D"/>
                </a:solidFill>
                <a:latin typeface="Arial" charset="0"/>
                <a:cs typeface="Arial" charset="0"/>
                <a:sym typeface="Arial" charset="0"/>
              </a:rPr>
              <a:t>a</a:t>
            </a:r>
            <a:r>
              <a:rPr lang="en-US" sz="6000" smtClean="0">
                <a:solidFill>
                  <a:srgbClr val="FF0000"/>
                </a:solidFill>
                <a:latin typeface="Arial" charset="0"/>
                <a:cs typeface="Arial" charset="0"/>
                <a:sym typeface="Arial" charset="0"/>
              </a:rPr>
              <a:t>n</a:t>
            </a:r>
            <a:r>
              <a:rPr lang="en-US" sz="600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60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F</a:t>
            </a:r>
            <a:r>
              <a:rPr lang="en-US" sz="6000" smtClean="0">
                <a:solidFill>
                  <a:srgbClr val="38761D"/>
                </a:solidFill>
                <a:latin typeface="Arial" charset="0"/>
                <a:cs typeface="Arial" charset="0"/>
                <a:sym typeface="Arial" charset="0"/>
              </a:rPr>
              <a:t>l</a:t>
            </a:r>
            <a:r>
              <a:rPr lang="en-US" sz="6000" smtClean="0">
                <a:solidFill>
                  <a:srgbClr val="FF0000"/>
                </a:solidFill>
                <a:latin typeface="Arial" charset="0"/>
                <a:cs typeface="Arial" charset="0"/>
                <a:sym typeface="Arial" charset="0"/>
              </a:rPr>
              <a:t>a</a:t>
            </a:r>
            <a:r>
              <a:rPr lang="en-US" sz="60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g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Default Desig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PresentationFormat>On-screen Show (4:3)</PresentationFormat>
  <Paragraphs>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Should the U.S stay in Afghanistan?</vt:lpstr>
      <vt:lpstr>Slide 2</vt:lpstr>
      <vt:lpstr>Afghans might plot something against us...so we should stay for a little longer.</vt:lpstr>
      <vt:lpstr>The Middle East is to unstable so we need to stay and help.</vt:lpstr>
      <vt:lpstr>Afghanistan Flag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Should the U.S stay in Afghanistan?</dc:title>
  <cp:lastModifiedBy>Oregon Schools</cp:lastModifiedBy>
  <cp:revision>1</cp:revision>
  <dcterms:modified xsi:type="dcterms:W3CDTF">2012-05-22T14:04:48Z</dcterms:modified>
</cp:coreProperties>
</file>